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004B-C080-4A1E-9C3D-1429E816586A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A9AA-D24C-4FFB-BA54-9C0915620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63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004B-C080-4A1E-9C3D-1429E816586A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A9AA-D24C-4FFB-BA54-9C0915620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58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004B-C080-4A1E-9C3D-1429E816586A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A9AA-D24C-4FFB-BA54-9C0915620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3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004B-C080-4A1E-9C3D-1429E816586A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A9AA-D24C-4FFB-BA54-9C0915620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94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004B-C080-4A1E-9C3D-1429E816586A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A9AA-D24C-4FFB-BA54-9C0915620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24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004B-C080-4A1E-9C3D-1429E816586A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A9AA-D24C-4FFB-BA54-9C0915620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5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004B-C080-4A1E-9C3D-1429E816586A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A9AA-D24C-4FFB-BA54-9C0915620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49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004B-C080-4A1E-9C3D-1429E816586A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A9AA-D24C-4FFB-BA54-9C0915620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61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004B-C080-4A1E-9C3D-1429E816586A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A9AA-D24C-4FFB-BA54-9C0915620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76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004B-C080-4A1E-9C3D-1429E816586A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A9AA-D24C-4FFB-BA54-9C0915620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44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004B-C080-4A1E-9C3D-1429E816586A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A9AA-D24C-4FFB-BA54-9C0915620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81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7004B-C080-4A1E-9C3D-1429E816586A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9A9AA-D24C-4FFB-BA54-9C0915620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4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Mark Fife Personal\EBOLA\Ebola photos\IMG_35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1" y="0"/>
            <a:ext cx="9127782" cy="749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640960" cy="1470025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latin typeface="Arial Narrow" panose="020B0606020202030204" pitchFamily="34" charset="0"/>
              </a:rPr>
              <a:t>5 weeks in Sierra Leone-</a:t>
            </a:r>
            <a:br>
              <a:rPr lang="en-GB" sz="2400" b="1" dirty="0" smtClean="0">
                <a:latin typeface="Arial Narrow" panose="020B0606020202030204" pitchFamily="34" charset="0"/>
              </a:rPr>
            </a:br>
            <a:r>
              <a:rPr lang="en-GB" sz="2400" b="1" dirty="0" smtClean="0">
                <a:latin typeface="Arial Narrow" panose="020B0606020202030204" pitchFamily="34" charset="0"/>
              </a:rPr>
              <a:t>Stories from an Ebola Treatment Centre</a:t>
            </a:r>
            <a:r>
              <a:rPr lang="en-GB" sz="2400" dirty="0" smtClean="0">
                <a:latin typeface="Arial Narrow" panose="020B0606020202030204" pitchFamily="34" charset="0"/>
              </a:rPr>
              <a:t/>
            </a:r>
            <a:br>
              <a:rPr lang="en-GB" sz="2400" dirty="0" smtClean="0">
                <a:latin typeface="Arial Narrow" panose="020B0606020202030204" pitchFamily="34" charset="0"/>
              </a:rPr>
            </a:br>
            <a:endParaRPr lang="en-GB" sz="2400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6902" y="1558881"/>
            <a:ext cx="3168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Woodborough </a:t>
            </a:r>
            <a:r>
              <a:rPr lang="en-GB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School</a:t>
            </a:r>
            <a:r>
              <a:rPr lang="en-GB" sz="2400" dirty="0">
                <a:solidFill>
                  <a:srgbClr val="FF0000"/>
                </a:solidFill>
                <a:latin typeface="Arial Narrow" panose="020B0606020202030204" pitchFamily="34" charset="0"/>
              </a:rPr>
              <a:t/>
            </a:r>
            <a:br>
              <a:rPr lang="en-GB" sz="240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en-GB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11</a:t>
            </a:r>
            <a:r>
              <a:rPr lang="en-GB" sz="2400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th</a:t>
            </a:r>
            <a:r>
              <a:rPr lang="en-GB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Feb 2016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4527" y="110284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Presented by Mark Fife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5 weeks in Sierra Leone- Stories from an Ebola Treatment Centre </vt:lpstr>
    </vt:vector>
  </TitlesOfParts>
  <Company>AH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weeks in Sierra Leone- Stories from an Ebola Treatment Centre</dc:title>
  <dc:creator>fifema</dc:creator>
  <cp:lastModifiedBy>Sarah Brewis</cp:lastModifiedBy>
  <cp:revision>5</cp:revision>
  <dcterms:created xsi:type="dcterms:W3CDTF">2016-01-19T09:20:49Z</dcterms:created>
  <dcterms:modified xsi:type="dcterms:W3CDTF">2017-04-04T12:22:56Z</dcterms:modified>
</cp:coreProperties>
</file>